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263" r:id="rId15"/>
    <p:sldId id="264" r:id="rId16"/>
    <p:sldId id="309" r:id="rId17"/>
    <p:sldId id="307" r:id="rId18"/>
    <p:sldId id="284" r:id="rId19"/>
  </p:sldIdLst>
  <p:sldSz cx="9144000" cy="5143500" type="screen16x9"/>
  <p:notesSz cx="6858000" cy="9144000"/>
  <p:embeddedFontLst>
    <p:embeddedFont>
      <p:font typeface="Barlow Semi Condensed" panose="020B0604020202020204" charset="0"/>
      <p:regular r:id="rId21"/>
      <p:bold r:id="rId22"/>
      <p:italic r:id="rId23"/>
      <p:boldItalic r:id="rId24"/>
    </p:embeddedFont>
    <p:embeddedFont>
      <p:font typeface="Barlow Semi Condensed Light" panose="020B0604020202020204" charset="0"/>
      <p:regular r:id="rId25"/>
      <p:bold r:id="rId26"/>
      <p:italic r:id="rId27"/>
      <p:boldItalic r:id="rId28"/>
    </p:embeddedFont>
    <p:embeddedFont>
      <p:font typeface="Barlow Semi Condensed Medium" panose="020B0604020202020204" charset="0"/>
      <p:regular r:id="rId29"/>
      <p:bold r:id="rId30"/>
      <p:italic r:id="rId31"/>
      <p:boldItalic r:id="rId32"/>
    </p:embeddedFont>
    <p:embeddedFont>
      <p:font typeface="Fjalla One" panose="020B0604020202020204" charset="0"/>
      <p:regular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23.png"/><Relationship Id="rId3" Type="http://schemas.openxmlformats.org/officeDocument/2006/relationships/image" Target="../media/image24.png"/><Relationship Id="rId21" Type="http://schemas.openxmlformats.org/officeDocument/2006/relationships/image" Target="../media/image3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0.png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19.png"/><Relationship Id="rId2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(2/2)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prolongado para evitar que o sistema da máquina trave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/>
          <p:cNvGrpSpPr/>
          <p:nvPr/>
        </p:nvGrpSpPr>
        <p:grpSpPr>
          <a:xfrm>
            <a:off x="650957" y="1266309"/>
            <a:ext cx="7753304" cy="2391291"/>
            <a:chOff x="568763" y="1256035"/>
            <a:chExt cx="11229536" cy="3454400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" y="2552700"/>
              <a:ext cx="1320799" cy="1320799"/>
            </a:xfrm>
            <a:prstGeom prst="rect">
              <a:avLst/>
            </a:prstGeom>
          </p:spPr>
        </p:pic>
        <p:pic>
          <p:nvPicPr>
            <p:cNvPr id="10" name="Picture 2" descr="Meep Schoo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337" y="2446699"/>
              <a:ext cx="1311163" cy="1532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978" y="2552700"/>
              <a:ext cx="1300594" cy="124301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1409" y="2340700"/>
              <a:ext cx="1561795" cy="1561795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833" y="2893672"/>
              <a:ext cx="674928" cy="674928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685" y="2882561"/>
              <a:ext cx="674928" cy="674928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119" y="2873908"/>
              <a:ext cx="674928" cy="674928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366" y="2645771"/>
              <a:ext cx="674928" cy="674928"/>
            </a:xfrm>
            <a:prstGeom prst="rect">
              <a:avLst/>
            </a:prstGeom>
          </p:spPr>
        </p:pic>
        <p:sp>
          <p:nvSpPr>
            <p:cNvPr id="17" name="Retângulo 16"/>
            <p:cNvSpPr/>
            <p:nvPr/>
          </p:nvSpPr>
          <p:spPr>
            <a:xfrm>
              <a:off x="10347480" y="1256035"/>
              <a:ext cx="1450819" cy="345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10530041" y="1487622"/>
              <a:ext cx="1143970" cy="2991226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sp>
          <p:nvSpPr>
            <p:cNvPr id="25" name="CaixaDeTexto 24"/>
            <p:cNvSpPr txBox="1"/>
            <p:nvPr/>
          </p:nvSpPr>
          <p:spPr>
            <a:xfrm>
              <a:off x="568763" y="3939064"/>
              <a:ext cx="1748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/>
                <a:t>Estabelecimento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2654297" y="3939064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Totem de autoatendimento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265956" y="3800563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Relatório de dados da Máquina</a:t>
              </a: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7723987" y="3844328"/>
              <a:ext cx="1996637" cy="6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Tela com os dados coletados</a:t>
              </a:r>
            </a:p>
          </p:txBody>
        </p:sp>
      </p:grpSp>
      <p:sp>
        <p:nvSpPr>
          <p:cNvPr id="29" name="CaixaDeTexto 28"/>
          <p:cNvSpPr txBox="1"/>
          <p:nvPr/>
        </p:nvSpPr>
        <p:spPr>
          <a:xfrm>
            <a:off x="6886401" y="3720565"/>
            <a:ext cx="199663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Funcionalidades</a:t>
            </a:r>
          </a:p>
          <a:p>
            <a:pPr algn="ctr"/>
            <a:endParaRPr lang="pt-BR" sz="1050" dirty="0"/>
          </a:p>
          <a:p>
            <a:pPr algn="ctr"/>
            <a:r>
              <a:rPr lang="pt-BR" sz="1050" dirty="0"/>
              <a:t>Notificação</a:t>
            </a:r>
          </a:p>
          <a:p>
            <a:pPr algn="ctr"/>
            <a:r>
              <a:rPr lang="pt-BR" sz="1050" dirty="0"/>
              <a:t>Reinicialização</a:t>
            </a:r>
          </a:p>
          <a:p>
            <a:pPr algn="ctr"/>
            <a:r>
              <a:rPr lang="pt-BR" sz="1050" dirty="0"/>
              <a:t>Limpeza de Cache</a:t>
            </a:r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HLD</a:t>
            </a:r>
          </a:p>
        </p:txBody>
      </p: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CED06D2-D8E3-4F04-BA90-EB660059E56F}"/>
              </a:ext>
            </a:extLst>
          </p:cNvPr>
          <p:cNvGrpSpPr/>
          <p:nvPr/>
        </p:nvGrpSpPr>
        <p:grpSpPr>
          <a:xfrm>
            <a:off x="6209592" y="3635001"/>
            <a:ext cx="2022840" cy="514855"/>
            <a:chOff x="6950235" y="3274757"/>
            <a:chExt cx="2022840" cy="514855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A7F98577-F229-48C9-A4D1-18B5181F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235" y="3348467"/>
              <a:ext cx="482262" cy="440314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CD25796-6453-495C-B06D-AC8897E15BB7}"/>
                </a:ext>
              </a:extLst>
            </p:cNvPr>
            <p:cNvGrpSpPr/>
            <p:nvPr/>
          </p:nvGrpSpPr>
          <p:grpSpPr>
            <a:xfrm>
              <a:off x="8304514" y="3274757"/>
              <a:ext cx="668561" cy="514855"/>
              <a:chOff x="8017901" y="3263281"/>
              <a:chExt cx="668561" cy="514855"/>
            </a:xfrm>
          </p:grpSpPr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DA4B4060-FAA7-476E-B01D-4BCE63BB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7901" y="3343327"/>
                <a:ext cx="542563" cy="434809"/>
              </a:xfrm>
              <a:prstGeom prst="rect">
                <a:avLst/>
              </a:prstGeom>
            </p:spPr>
          </p:pic>
          <p:grpSp>
            <p:nvGrpSpPr>
              <p:cNvPr id="65" name="Agrupar 64">
                <a:extLst>
                  <a:ext uri="{FF2B5EF4-FFF2-40B4-BE49-F238E27FC236}">
                    <a16:creationId xmlns:a16="http://schemas.microsoft.com/office/drawing/2014/main" id="{63F6CAAA-2799-42B6-A4F4-32E422A20181}"/>
                  </a:ext>
                </a:extLst>
              </p:cNvPr>
              <p:cNvGrpSpPr/>
              <p:nvPr/>
            </p:nvGrpSpPr>
            <p:grpSpPr>
              <a:xfrm>
                <a:off x="8336417" y="3263281"/>
                <a:ext cx="350045" cy="300285"/>
                <a:chOff x="7886700" y="5219700"/>
                <a:chExt cx="1612900" cy="1612900"/>
              </a:xfrm>
            </p:grpSpPr>
            <p:pic>
              <p:nvPicPr>
                <p:cNvPr id="67" name="Imagem 66">
                  <a:extLst>
                    <a:ext uri="{FF2B5EF4-FFF2-40B4-BE49-F238E27FC236}">
                      <a16:creationId xmlns:a16="http://schemas.microsoft.com/office/drawing/2014/main" id="{F17E2AFF-94D5-4CCE-AF29-C9D501152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68" name="Imagem 67">
                  <a:extLst>
                    <a:ext uri="{FF2B5EF4-FFF2-40B4-BE49-F238E27FC236}">
                      <a16:creationId xmlns:a16="http://schemas.microsoft.com/office/drawing/2014/main" id="{CA5F2062-27F8-4B68-B088-EB18C3DFD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6BD15EC-59AE-4A79-9BF6-30553876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988" y="3348467"/>
              <a:ext cx="455822" cy="378973"/>
            </a:xfrm>
            <a:prstGeom prst="rect">
              <a:avLst/>
            </a:prstGeom>
          </p:spPr>
        </p:pic>
      </p:grpSp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Máquina(Totem)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Sistema operacional</a:t>
            </a:r>
          </a:p>
          <a:p>
            <a:pPr algn="ctr"/>
            <a:r>
              <a:rPr lang="pt-BR" sz="1050" dirty="0"/>
              <a:t>(Windows 10)</a:t>
            </a:r>
          </a:p>
          <a:p>
            <a:pPr algn="ctr"/>
            <a:r>
              <a:rPr lang="pt-BR" sz="1050" dirty="0"/>
              <a:t>+</a:t>
            </a:r>
          </a:p>
          <a:p>
            <a:pPr algn="ctr"/>
            <a:r>
              <a:rPr lang="pt-BR" sz="1050" dirty="0"/>
              <a:t>API Dados</a:t>
            </a: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Cloud - Microsoft Azure</a:t>
            </a:r>
          </a:p>
        </p:txBody>
      </p:sp>
      <p:sp>
        <p:nvSpPr>
          <p:cNvPr id="82" name="CaixaDeTexto 81"/>
          <p:cNvSpPr txBox="1"/>
          <p:nvPr/>
        </p:nvSpPr>
        <p:spPr>
          <a:xfrm>
            <a:off x="260874" y="2383019"/>
            <a:ext cx="86627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Hardwares</a:t>
            </a:r>
          </a:p>
          <a:p>
            <a:pPr algn="ctr"/>
            <a:r>
              <a:rPr lang="pt-BR" sz="1050" dirty="0"/>
              <a:t>CPU</a:t>
            </a:r>
          </a:p>
          <a:p>
            <a:pPr algn="ctr"/>
            <a:r>
              <a:rPr lang="pt-BR" sz="1050" dirty="0"/>
              <a:t>RAM</a:t>
            </a:r>
          </a:p>
          <a:p>
            <a:pPr algn="ctr"/>
            <a:r>
              <a:rPr lang="pt-BR" sz="1050" dirty="0"/>
              <a:t>Disco</a:t>
            </a:r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6593402" y="2342308"/>
            <a:ext cx="1077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Software com Dashboard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5860682" y="4183327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Notificação via Slack</a:t>
            </a:r>
          </a:p>
        </p:txBody>
      </p:sp>
      <p:sp>
        <p:nvSpPr>
          <p:cNvPr id="91" name="CaixaDeTexto 90"/>
          <p:cNvSpPr txBox="1"/>
          <p:nvPr/>
        </p:nvSpPr>
        <p:spPr>
          <a:xfrm>
            <a:off x="6644452" y="4187327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Limpeza de cache</a:t>
            </a:r>
          </a:p>
        </p:txBody>
      </p:sp>
      <p:sp>
        <p:nvSpPr>
          <p:cNvPr id="92" name="CaixaDeTexto 91"/>
          <p:cNvSpPr txBox="1"/>
          <p:nvPr/>
        </p:nvSpPr>
        <p:spPr>
          <a:xfrm>
            <a:off x="7564078" y="4191327"/>
            <a:ext cx="1084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Reinicialização por um botão</a:t>
            </a:r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LLD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Monitoramento pelo Técnico</a:t>
              </a:r>
            </a:p>
            <a:p>
              <a:pPr algn="ctr"/>
              <a:r>
                <a:rPr lang="pt-BR" sz="1050" dirty="0"/>
                <a:t> de TI</a:t>
              </a:r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063896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904534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1364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BB2D4780-724F-4C49-BB1D-16B8DF34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37" y="3801327"/>
            <a:ext cx="737563" cy="74085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TotensMon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Funcionalidades para melhor uso, monitoramento e manutenção dos Totens</a:t>
            </a:r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(1/3)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(1/2)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máquinas para tomar medidas necessárias para realizar uma manutenção efetiva e evitar problemas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prolongado para tomar ações como reiniciar a máquina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necessário para que não seja necessária a locomoção de um funcionário presencialmente</a:t>
            </a:r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437</Words>
  <Application>Microsoft Office PowerPoint</Application>
  <PresentationFormat>Apresentação na tela (16:9)</PresentationFormat>
  <Paragraphs>105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Roboto Medium</vt:lpstr>
      <vt:lpstr>Barlow Semi Condensed Light</vt:lpstr>
      <vt:lpstr>Proxima Nova</vt:lpstr>
      <vt:lpstr>Arial</vt:lpstr>
      <vt:lpstr>Barlow Semi Condensed</vt:lpstr>
      <vt:lpstr>Barlow Semi Condensed Medium</vt:lpstr>
      <vt:lpstr>Fjalla One</vt:lpstr>
      <vt:lpstr>Times New Roman</vt:lpstr>
      <vt:lpstr>Roboto Condensed Light</vt:lpstr>
      <vt:lpstr>Technology Consulting by Slidesgo</vt:lpstr>
      <vt:lpstr>InfoSystems</vt:lpstr>
      <vt:lpstr>NOSSA EQUIPE</vt:lpstr>
      <vt:lpstr>Apresentação do PowerPoint</vt:lpstr>
      <vt:lpstr>TotensMon</vt:lpstr>
      <vt:lpstr>STORYBOARD   (1/3)</vt:lpstr>
      <vt:lpstr>STORYBOARD   (2/3)</vt:lpstr>
      <vt:lpstr>STORYBOARD  (3/3)</vt:lpstr>
      <vt:lpstr>PERSONA</vt:lpstr>
      <vt:lpstr>User Stories (1/2)</vt:lpstr>
      <vt:lpstr>User Stories (2/2)</vt:lpstr>
      <vt:lpstr>Apresentação do PowerPoint</vt:lpstr>
      <vt:lpstr>Apresentação do PowerPoint</vt:lpstr>
      <vt:lpstr>SITE INSTITUCIONAL</vt:lpstr>
      <vt:lpstr>MODELO LÓGICO DO BD</vt:lpstr>
      <vt:lpstr>FERRAMENTA DE GESTÃO</vt:lpstr>
      <vt:lpstr>Azure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Henri Cauã Primo Silva</cp:lastModifiedBy>
  <cp:revision>20</cp:revision>
  <dcterms:modified xsi:type="dcterms:W3CDTF">2021-09-07T00:56:04Z</dcterms:modified>
</cp:coreProperties>
</file>